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3"/>
  </p:notesMasterIdLst>
  <p:sldIdLst>
    <p:sldId id="268" r:id="rId2"/>
  </p:sldIdLst>
  <p:sldSz cx="10691813" cy="7559675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DCEF"/>
    <a:srgbClr val="64BDE1"/>
    <a:srgbClr val="1B3281"/>
    <a:srgbClr val="0072BC"/>
    <a:srgbClr val="0A55A2"/>
    <a:srgbClr val="FAE480"/>
    <a:srgbClr val="273478"/>
    <a:srgbClr val="3750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79" autoAdjust="0"/>
  </p:normalViewPr>
  <p:slideViewPr>
    <p:cSldViewPr snapToGrid="0">
      <p:cViewPr>
        <p:scale>
          <a:sx n="109" d="100"/>
          <a:sy n="109" d="100"/>
        </p:scale>
        <p:origin x="-1026" y="-48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403DF-2D04-4312-86A8-BF8E06074FC1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30288" y="1241425"/>
            <a:ext cx="47371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1FDE44-3196-498E-A603-81834516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268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3D3ACEE4-4DB9-4A69-8CA4-4A6C718BA6DF}"/>
              </a:ext>
            </a:extLst>
          </p:cNvPr>
          <p:cNvSpPr/>
          <p:nvPr userDrawn="1"/>
        </p:nvSpPr>
        <p:spPr>
          <a:xfrm>
            <a:off x="215757" y="246580"/>
            <a:ext cx="10233061" cy="7089168"/>
          </a:xfrm>
          <a:prstGeom prst="rect">
            <a:avLst/>
          </a:prstGeom>
          <a:solidFill>
            <a:srgbClr val="ABDC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130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35FE6-3A62-46A3-AD8C-BF2F692313A5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07B4C-393F-4E3D-A696-83B041F08F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07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FB79B361-4ACD-4333-BB35-1C637F90D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8624" y="92106"/>
            <a:ext cx="10589647" cy="7483183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74FAFCC9-1EEE-4900-8B69-FF792C4A6E57}"/>
              </a:ext>
            </a:extLst>
          </p:cNvPr>
          <p:cNvSpPr/>
          <p:nvPr/>
        </p:nvSpPr>
        <p:spPr>
          <a:xfrm>
            <a:off x="2170695" y="1912906"/>
            <a:ext cx="635041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>
              <a:lnSpc>
                <a:spcPct val="80000"/>
              </a:lnSpc>
            </a:pPr>
            <a:r>
              <a:rPr lang="ru-RU" sz="54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СЕРТИФИКАТ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0FB99DDF-564D-4282-A8F4-C5C2523B2EB7}"/>
              </a:ext>
            </a:extLst>
          </p:cNvPr>
          <p:cNvSpPr/>
          <p:nvPr/>
        </p:nvSpPr>
        <p:spPr>
          <a:xfrm>
            <a:off x="2676838" y="5186306"/>
            <a:ext cx="3515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44083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И.о. директора ФГАОУ ДПО </a:t>
            </a:r>
          </a:p>
          <a:p>
            <a:pPr defTabSz="844083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«Академия </a:t>
            </a:r>
            <a:r>
              <a:rPr lang="ru-RU" sz="1200" b="1" dirty="0" err="1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Минпросвещения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России»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258BE11C-B406-4DCF-8F4B-1694C807531F}"/>
              </a:ext>
            </a:extLst>
          </p:cNvPr>
          <p:cNvSpPr/>
          <p:nvPr/>
        </p:nvSpPr>
        <p:spPr>
          <a:xfrm>
            <a:off x="6441881" y="5129489"/>
            <a:ext cx="14297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44083"/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algn="r" defTabSz="844083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П.В. Кузьмин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E8C3D554-DE47-4642-9879-7C15B5DA3D07}"/>
              </a:ext>
            </a:extLst>
          </p:cNvPr>
          <p:cNvSpPr/>
          <p:nvPr/>
        </p:nvSpPr>
        <p:spPr>
          <a:xfrm>
            <a:off x="755034" y="2641575"/>
            <a:ext cx="91526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УЧАСТНИКА ФОРУМА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22CA51BF-6650-42A8-ACC6-C8571D2BF2B9}"/>
              </a:ext>
            </a:extLst>
          </p:cNvPr>
          <p:cNvSpPr/>
          <p:nvPr/>
        </p:nvSpPr>
        <p:spPr>
          <a:xfrm>
            <a:off x="784155" y="4091989"/>
            <a:ext cx="83163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44083"/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0E0E401F-47ED-4E8B-B0CE-243C67E476C6}"/>
              </a:ext>
            </a:extLst>
          </p:cNvPr>
          <p:cNvSpPr/>
          <p:nvPr/>
        </p:nvSpPr>
        <p:spPr>
          <a:xfrm>
            <a:off x="679269" y="5823136"/>
            <a:ext cx="934429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1200" b="1" dirty="0"/>
              <a:t>Форум для педагогов центров образования «Точка роста» в Северо-Кавказском федеральном округе, г. Грозный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26-27 октября 2021 г.</a:t>
            </a:r>
            <a:endParaRPr lang="ru-RU" sz="1200" b="1" dirty="0"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8306AA40-AD98-418F-8C80-3CFB625BD4FA}"/>
              </a:ext>
            </a:extLst>
          </p:cNvPr>
          <p:cNvSpPr/>
          <p:nvPr/>
        </p:nvSpPr>
        <p:spPr>
          <a:xfrm>
            <a:off x="1354290" y="4229324"/>
            <a:ext cx="7998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2800" smtClean="0">
                <a:solidFill>
                  <a:srgbClr val="1B328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endParaRPr lang="ru-RU" sz="2800" dirty="0">
              <a:solidFill>
                <a:srgbClr val="1B3281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E8C3D554-DE47-4642-9879-7C15B5DA3D07}"/>
              </a:ext>
            </a:extLst>
          </p:cNvPr>
          <p:cNvSpPr/>
          <p:nvPr/>
        </p:nvSpPr>
        <p:spPr>
          <a:xfrm>
            <a:off x="753821" y="3114534"/>
            <a:ext cx="91526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44083"/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«</a:t>
            </a:r>
            <a:r>
              <a:rPr lang="ru-RU" sz="2000" dirty="0" err="1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Кванториум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», «IT-КУБ», «Точка роста»: </a:t>
            </a:r>
          </a:p>
          <a:p>
            <a:pPr algn="ctr" defTabSz="844083"/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инфраструктура нацпроекта «Образование» для развития способностей </a:t>
            </a:r>
            <a:b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</a:b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и талантов 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детей</a:t>
            </a:r>
          </a:p>
          <a:p>
            <a:pPr algn="ctr" defTabSz="844083"/>
            <a:endParaRPr lang="ru-RU" sz="2000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algn="ctr" defTabSz="844083"/>
            <a:endParaRPr lang="ru-RU" sz="2000" dirty="0" smtClean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algn="ctr" defTabSz="844083"/>
            <a:r>
              <a:rPr lang="ru-RU" sz="2000" dirty="0" err="1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Шарафутдиновой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Ильмиры</a:t>
            </a:r>
            <a:r>
              <a:rPr lang="ru-RU" sz="2000" smtClean="0">
                <a:solidFill>
                  <a:srgbClr val="00206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Маратовны</a:t>
            </a:r>
            <a:endParaRPr lang="ru-RU" sz="2000" dirty="0">
              <a:solidFill>
                <a:srgbClr val="00206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6797E107-6D4B-482F-8E2B-9FF26D3F885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66009" t="5331" r="20074" b="76498"/>
          <a:stretch/>
        </p:blipFill>
        <p:spPr>
          <a:xfrm>
            <a:off x="9013354" y="314007"/>
            <a:ext cx="1330016" cy="122769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CB748A4A-1851-49A2-8CCD-552DF9A879A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l="30228" t="15353" r="29946" b="27952"/>
          <a:stretch/>
        </p:blipFill>
        <p:spPr>
          <a:xfrm>
            <a:off x="4553155" y="371666"/>
            <a:ext cx="1090239" cy="1096742"/>
          </a:xfrm>
          <a:prstGeom prst="rect">
            <a:avLst/>
          </a:prstGeom>
        </p:spPr>
      </p:pic>
      <p:pic>
        <p:nvPicPr>
          <p:cNvPr id="24" name="Рисунок 23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977C005F-B77C-42DE-8601-C1FA4A87AA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709" y="462730"/>
            <a:ext cx="958969" cy="914614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8AA232BF-08B6-4514-A880-574392F43BE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11" y="441646"/>
            <a:ext cx="3290503" cy="97241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3856EEE9-6CC4-4A54-A438-81AB37CD1FA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99926" y="6141402"/>
            <a:ext cx="9891959" cy="112782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188" y="4893411"/>
            <a:ext cx="1359196" cy="104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0809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319</TotalTime>
  <Words>44</Words>
  <Application>Microsoft Office PowerPoint</Application>
  <PresentationFormat>Произвольный</PresentationFormat>
  <Paragraphs>13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завуч</cp:lastModifiedBy>
  <cp:revision>80</cp:revision>
  <cp:lastPrinted>2021-11-03T08:25:43Z</cp:lastPrinted>
  <dcterms:created xsi:type="dcterms:W3CDTF">2020-06-08T21:27:38Z</dcterms:created>
  <dcterms:modified xsi:type="dcterms:W3CDTF">2021-11-03T08:25:44Z</dcterms:modified>
</cp:coreProperties>
</file>